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72" r:id="rId6"/>
    <p:sldId id="273" r:id="rId7"/>
    <p:sldId id="274" r:id="rId8"/>
    <p:sldId id="275" r:id="rId9"/>
    <p:sldId id="276" r:id="rId10"/>
    <p:sldId id="277" r:id="rId11"/>
    <p:sldId id="268" r:id="rId12"/>
    <p:sldId id="279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46C"/>
    <a:srgbClr val="272123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6" autoAdjust="0"/>
    <p:restoredTop sz="94660"/>
  </p:normalViewPr>
  <p:slideViewPr>
    <p:cSldViewPr>
      <p:cViewPr varScale="1">
        <p:scale>
          <a:sx n="65" d="100"/>
          <a:sy n="65" d="100"/>
        </p:scale>
        <p:origin x="-91" y="-4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06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3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36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9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90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6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1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71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1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F6F9B-340B-43BA-9496-80D88B3FEC16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F6EC1-F911-4761-9BE4-C6BDEFAE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56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28184" y="4509120"/>
            <a:ext cx="2016223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2012105028   </a:t>
            </a:r>
            <a:r>
              <a:rPr lang="ko-KR" altLang="en-US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김한별</a:t>
            </a:r>
            <a:endParaRPr lang="en-US" altLang="ko-KR" sz="1400" dirty="0" smtClean="0">
              <a:solidFill>
                <a:srgbClr val="D9D9D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2012105037   </a:t>
            </a:r>
            <a:r>
              <a:rPr lang="ko-KR" altLang="en-US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박소은</a:t>
            </a:r>
            <a:endParaRPr lang="en-US" altLang="ko-KR" sz="1400" dirty="0" smtClean="0">
              <a:solidFill>
                <a:srgbClr val="D9D9D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2012105040   </a:t>
            </a:r>
            <a:r>
              <a:rPr lang="ko-KR" altLang="en-US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박지인</a:t>
            </a:r>
            <a:endParaRPr lang="en-US" altLang="ko-KR" sz="1400" dirty="0" smtClean="0">
              <a:solidFill>
                <a:srgbClr val="D9D9D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2012105057   </a:t>
            </a:r>
            <a:r>
              <a:rPr lang="ko-KR" altLang="en-US" sz="1400" dirty="0" smtClean="0">
                <a:solidFill>
                  <a:srgbClr val="D9D9D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송은영</a:t>
            </a:r>
            <a:endParaRPr lang="en-US" altLang="ko-KR" sz="1400" dirty="0" smtClean="0">
              <a:solidFill>
                <a:srgbClr val="D9D9D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290" y="2060848"/>
            <a:ext cx="48508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음성인식을 이용한</a:t>
            </a:r>
            <a:endParaRPr lang="en-US" altLang="ko-KR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 인물 구분 타이핑 프로그램</a:t>
            </a:r>
            <a:endParaRPr lang="en-US" altLang="ko-KR" sz="24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2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</a:t>
            </a:r>
            <a:r>
              <a:rPr lang="ko-KR" altLang="en-US" sz="2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4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9923" y="4273351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종합설계프로젝트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49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(7)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화면 출력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스마트폰 어플 내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418" y="3667090"/>
            <a:ext cx="465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출력 싱크에 주의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80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6741" y="177281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79430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(1)</a:t>
            </a:r>
          </a:p>
        </p:txBody>
      </p:sp>
      <p:sp>
        <p:nvSpPr>
          <p:cNvPr id="24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115" t="2019" r="17213" b="2751"/>
          <a:stretch/>
        </p:blipFill>
        <p:spPr>
          <a:xfrm>
            <a:off x="3310214" y="1268760"/>
            <a:ext cx="1366238" cy="24296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9165" r="18763"/>
          <a:stretch/>
        </p:blipFill>
        <p:spPr>
          <a:xfrm>
            <a:off x="5308470" y="1467484"/>
            <a:ext cx="1646894" cy="23215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36" y="4184176"/>
            <a:ext cx="5010789" cy="1361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184" y="3428934"/>
            <a:ext cx="1547922" cy="21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6741" y="177281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79430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(2)</a:t>
            </a:r>
          </a:p>
        </p:txBody>
      </p:sp>
      <p:sp>
        <p:nvSpPr>
          <p:cNvPr id="24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40" y="2378160"/>
            <a:ext cx="3037706" cy="22687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0714"/>
          <a:stretch/>
        </p:blipFill>
        <p:spPr>
          <a:xfrm>
            <a:off x="4932040" y="1799555"/>
            <a:ext cx="2808312" cy="31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6741" y="227439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177281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2276872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추진 일정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4" name="갈매기형 수장 12"/>
          <p:cNvSpPr/>
          <p:nvPr/>
        </p:nvSpPr>
        <p:spPr>
          <a:xfrm>
            <a:off x="169168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3"/>
          <p:cNvSpPr/>
          <p:nvPr/>
        </p:nvSpPr>
        <p:spPr>
          <a:xfrm>
            <a:off x="178988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244565"/>
              </p:ext>
            </p:extLst>
          </p:nvPr>
        </p:nvGraphicFramePr>
        <p:xfrm>
          <a:off x="1043608" y="1391292"/>
          <a:ext cx="7776864" cy="433469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760799"/>
                <a:gridCol w="3423777"/>
                <a:gridCol w="2592288"/>
              </a:tblGrid>
              <a:tr h="470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시기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추진 내용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결과물</a:t>
                      </a:r>
                      <a:endParaRPr lang="ko-KR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46C"/>
                    </a:solidFill>
                  </a:tcPr>
                </a:tc>
              </a:tr>
              <a:tr h="47099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(3/9)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주제 발표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주제제안서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99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(3/16)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수행 계획서 발표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수행계획서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64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(3/23)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시스템 설계 완료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시스템 설계 사양서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647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(3/24)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구현 시작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0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aseline="0" dirty="0" smtClean="0"/>
                        <a:t>8</a:t>
                      </a:r>
                      <a:r>
                        <a:rPr lang="ko-KR" altLang="en-US" baseline="0" dirty="0" smtClean="0"/>
                        <a:t>주차</a:t>
                      </a:r>
                      <a:r>
                        <a:rPr lang="en-US" altLang="ko-KR" baseline="0" dirty="0" smtClean="0"/>
                        <a:t>(4/27)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기본기능 구현 완료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프로토타입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91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(5/11)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정확도</a:t>
                      </a:r>
                      <a:r>
                        <a:rPr lang="ko-KR" altLang="en-US" baseline="0" dirty="0" smtClean="0"/>
                        <a:t> 개선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프로토타입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4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(5/12)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테스팅 시작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47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13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(6/1)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테스팅</a:t>
                      </a:r>
                      <a:r>
                        <a:rPr lang="ko-KR" altLang="en-US" dirty="0" smtClean="0"/>
                        <a:t> 완료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완성본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7099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14</a:t>
                      </a:r>
                      <a:r>
                        <a:rPr lang="ko-KR" altLang="en-US" dirty="0" smtClean="0"/>
                        <a:t>주차</a:t>
                      </a:r>
                      <a:r>
                        <a:rPr lang="en-US" altLang="ko-KR" dirty="0" smtClean="0"/>
                        <a:t>(6/8)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결과 보고서 발표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결과보고서</a:t>
                      </a:r>
                      <a:endParaRPr lang="ko-KR" altLang="en-US" dirty="0"/>
                    </a:p>
                  </a:txBody>
                  <a:tcPr marL="14400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64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6741" y="2797467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177281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27687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2802414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18" name="갈매기형 수장 17"/>
          <p:cNvSpPr/>
          <p:nvPr/>
        </p:nvSpPr>
        <p:spPr>
          <a:xfrm>
            <a:off x="1669119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042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Q&amp;A</a:t>
            </a:r>
          </a:p>
        </p:txBody>
      </p:sp>
      <p:sp>
        <p:nvSpPr>
          <p:cNvPr id="23" name="갈매기형 수장 22"/>
          <p:cNvSpPr/>
          <p:nvPr/>
        </p:nvSpPr>
        <p:spPr>
          <a:xfrm>
            <a:off x="1767323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10030" y="2753052"/>
            <a:ext cx="2258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341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5291" y="2793122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305" y="3337247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</p:spTree>
    <p:extLst>
      <p:ext uri="{BB962C8B-B14F-4D97-AF65-F5344CB8AC3E}">
        <p14:creationId xmlns:p14="http://schemas.microsoft.com/office/powerpoint/2010/main" val="377875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59" y="2879358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327854"/>
            <a:ext cx="0" cy="210925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7811" y="2420888"/>
            <a:ext cx="3688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소개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 환경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추진 일정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Q&amp;A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435779" y="67202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29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갈매기형 수장 12"/>
          <p:cNvSpPr/>
          <p:nvPr/>
        </p:nvSpPr>
        <p:spPr>
          <a:xfrm>
            <a:off x="1669119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소개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갈매기형 수장 23"/>
          <p:cNvSpPr/>
          <p:nvPr/>
        </p:nvSpPr>
        <p:spPr>
          <a:xfrm>
            <a:off x="1767323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5696" y="4077072"/>
            <a:ext cx="5904656" cy="82852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195736" y="4077072"/>
            <a:ext cx="514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음성인식을 이용한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 인물 구분 타이핑 프로그램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26795" r="8450" b="4480"/>
          <a:stretch/>
        </p:blipFill>
        <p:spPr>
          <a:xfrm>
            <a:off x="1547664" y="2035587"/>
            <a:ext cx="6408712" cy="19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(1)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10597" y="2381701"/>
            <a:ext cx="13975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입력 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어떤 형식으로 저장할 것인가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9852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(2)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분석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소리의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가지 요소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진동수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파의 모양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진폭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중심으로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46418" y="3667090"/>
            <a:ext cx="465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분석 프로그램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Praat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(3)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학습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머신러닝 알고리즘 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46418" y="3667090"/>
            <a:ext cx="5493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개인별로 음성의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차이가 발생하는 구별점을 중심으로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0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(4)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분류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신속한 비교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분류를 중심으로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5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46418" y="3667090"/>
            <a:ext cx="5493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높은 정확도를 위한 알고리즘 설계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28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(5)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0597" y="2381701"/>
            <a:ext cx="1469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저장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효과적인 자료 저장구조를 설계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418" y="3667090"/>
            <a:ext cx="5493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빠른 실행시간을 위한 알고리즘 설계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4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-6741" y="13358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7504" y="90872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41" y="138482"/>
            <a:ext cx="117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 목표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(6)</a:t>
            </a:r>
          </a:p>
        </p:txBody>
      </p:sp>
      <p:sp>
        <p:nvSpPr>
          <p:cNvPr id="20" name="갈매기형 수장 12"/>
          <p:cNvSpPr/>
          <p:nvPr/>
        </p:nvSpPr>
        <p:spPr>
          <a:xfrm>
            <a:off x="190770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3"/>
          <p:cNvSpPr/>
          <p:nvPr/>
        </p:nvSpPr>
        <p:spPr>
          <a:xfrm>
            <a:off x="200590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0597" y="2381701"/>
            <a:ext cx="19015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텍스트 전환</a:t>
            </a:r>
            <a:endParaRPr lang="en-US" altLang="ko-KR" sz="2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38412" y="3226840"/>
            <a:ext cx="550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Naver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갈매기형 수장 14"/>
          <p:cNvSpPr/>
          <p:nvPr/>
        </p:nvSpPr>
        <p:spPr>
          <a:xfrm>
            <a:off x="3927563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15"/>
          <p:cNvSpPr/>
          <p:nvPr/>
        </p:nvSpPr>
        <p:spPr>
          <a:xfrm>
            <a:off x="3779912" y="251993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418" y="3667090"/>
            <a:ext cx="465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필요에 맞게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수정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19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319</Words>
  <Application>Microsoft Office PowerPoint</Application>
  <PresentationFormat>화면 슬라이드 쇼(4:3)</PresentationFormat>
  <Paragraphs>140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종합설계프로젝트2</dc:title>
  <dc:creator>pc</dc:creator>
  <cp:lastModifiedBy>pc</cp:lastModifiedBy>
  <cp:revision>53</cp:revision>
  <dcterms:created xsi:type="dcterms:W3CDTF">2016-03-08T11:36:50Z</dcterms:created>
  <dcterms:modified xsi:type="dcterms:W3CDTF">2016-03-16T03:01:25Z</dcterms:modified>
</cp:coreProperties>
</file>